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6" r:id="rId2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62" y="-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0DAE1D-8CD9-4FB3-ABA0-C414A6652EC6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832DCAF-B77E-46FB-AED8-9A2F4469BB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211973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6AFA84B-D455-4AE4-AD55-E93A7E9707A1}" type="slidenum">
              <a:rPr lang="ru-RU" altLang="ru-RU"/>
              <a:pPr>
                <a:spcBef>
                  <a:spcPct val="0"/>
                </a:spcBef>
              </a:pPr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097752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9A482-1BB5-4BCD-A512-4C69C5E6FEFE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E30BE-40D4-4A8D-851B-E4B0B8205CF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58915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AF4E6-AEB5-436E-A3B0-3D36768EDDC4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E1AA9-0D5D-4E53-9849-FF5CE8B499A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546664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8AEB3-624C-4D48-BAFD-AB5E6E6A0FA3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554B8-5DB1-466B-9C51-5DB02E208C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362192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49697-DDE4-448C-B2A4-82DF398F56D7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5837F-1FFC-4BF3-86B7-A470A961DC8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148419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2CA7D-E1E4-4E26-BFCD-A9DFB8695C65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6D3A0-A00E-4738-8E67-F79D4D34817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606196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08893-342B-49EE-9B26-F53D12E0F08B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D9A55-EB3F-4F05-AE70-98A853F5A5A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872931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E45F6-D945-464A-9097-CD38E1B1F265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D3042-8425-4AA5-83E8-5095ADA1F2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54002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7F0AB-2872-458A-9D4A-EFA85A7B309C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E166F-F0C7-49EC-B9A0-68D20501EA1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251601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E3C08-5BED-41FD-A81A-D742A640746A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01E7C-4BA3-48BB-91C1-4E5BB22697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452903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15084-0473-40C4-B0C4-D305914044F6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5A8A8-1502-491B-BB49-F9093D4EEB7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075368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10EAC-5868-4234-AA06-B1B72A0C1AAC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6EFC2-59BD-45C0-BBF1-5C9B6B8ECFB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595977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297910-75D0-49DE-8A2A-CBA1DEE7C9BA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01F8CF1-273F-42DF-9C0C-AD2FDB3D973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46083" name="Picture 2" descr="C:\Users\11\Desktop\unnam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6513"/>
            <a:ext cx="12192000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4" name="Прямоугольник 5"/>
          <p:cNvSpPr>
            <a:spLocks noChangeArrowheads="1"/>
          </p:cNvSpPr>
          <p:nvPr/>
        </p:nvSpPr>
        <p:spPr bwMode="auto">
          <a:xfrm flipV="1">
            <a:off x="6238875" y="4510088"/>
            <a:ext cx="4295775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/>
              <a:t/>
            </a:r>
            <a:br>
              <a:rPr lang="ru-RU" altLang="ru-RU" sz="4000"/>
            </a:br>
            <a:endParaRPr lang="ru-RU" altLang="ru-RU" sz="4000"/>
          </a:p>
        </p:txBody>
      </p:sp>
      <p:sp>
        <p:nvSpPr>
          <p:cNvPr id="9" name="Прямоугольник 8"/>
          <p:cNvSpPr/>
          <p:nvPr/>
        </p:nvSpPr>
        <p:spPr>
          <a:xfrm>
            <a:off x="2881313" y="642938"/>
            <a:ext cx="9001125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ru-RU" sz="2400" b="1" dirty="0">
              <a:solidFill>
                <a:srgbClr val="0070C0"/>
              </a:solidFill>
            </a:endParaRPr>
          </a:p>
          <a:p>
            <a:pPr algn="ctr" eaLnBrk="1" hangingPunct="1">
              <a:defRPr/>
            </a:pPr>
            <a:endParaRPr lang="ru-RU" sz="2400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086" name="Прямоугольник 6"/>
          <p:cNvSpPr>
            <a:spLocks noChangeArrowheads="1"/>
          </p:cNvSpPr>
          <p:nvPr/>
        </p:nvSpPr>
        <p:spPr bwMode="auto">
          <a:xfrm>
            <a:off x="2952750" y="928688"/>
            <a:ext cx="80724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46087" name="Прямоугольник 9"/>
          <p:cNvSpPr>
            <a:spLocks noChangeArrowheads="1"/>
          </p:cNvSpPr>
          <p:nvPr/>
        </p:nvSpPr>
        <p:spPr bwMode="auto">
          <a:xfrm>
            <a:off x="3048000" y="2828925"/>
            <a:ext cx="6096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latin typeface="Arial" panose="020B0604020202020204" pitchFamily="34" charset="0"/>
              </a:rPr>
              <a:t> </a:t>
            </a: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13" name="Заголовок 1">
            <a:extLst/>
          </p:cNvPr>
          <p:cNvSpPr txBox="1">
            <a:spLocks/>
          </p:cNvSpPr>
          <p:nvPr/>
        </p:nvSpPr>
        <p:spPr bwMode="auto">
          <a:xfrm>
            <a:off x="2135188" y="219075"/>
            <a:ext cx="9858375" cy="9906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normAutofit/>
          </a:bodyPr>
          <a:lstStyle/>
          <a:p>
            <a:pPr algn="ctr" eaLnBrk="1" hangingPunct="1">
              <a:defRPr/>
            </a:pPr>
            <a:r>
              <a:rPr lang="ru-RU" sz="2800" b="1" dirty="0">
                <a:solidFill>
                  <a:srgbClr val="0070C0"/>
                </a:solidFill>
                <a:ea typeface="+mj-ea"/>
              </a:rPr>
              <a:t>Способы совершенствования работы по предупреждению суицидальных попыток</a:t>
            </a:r>
          </a:p>
        </p:txBody>
      </p:sp>
      <p:pic>
        <p:nvPicPr>
          <p:cNvPr id="46089" name="Picture 2" descr="C:\Users\11\Desktop\logo.png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738688" y="4357688"/>
            <a:ext cx="1714500" cy="1619250"/>
          </a:xfrm>
          <a:noFill/>
        </p:spPr>
      </p:pic>
      <p:sp>
        <p:nvSpPr>
          <p:cNvPr id="46090" name="Прямоугольник 11"/>
          <p:cNvSpPr>
            <a:spLocks noChangeArrowheads="1"/>
          </p:cNvSpPr>
          <p:nvPr/>
        </p:nvSpPr>
        <p:spPr bwMode="auto">
          <a:xfrm>
            <a:off x="2487613" y="1714500"/>
            <a:ext cx="942975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 </a:t>
            </a:r>
            <a:r>
              <a:rPr lang="ru-RU" altLang="ru-RU" sz="1800" smtClean="0">
                <a:latin typeface="Arial" panose="020B0604020202020204" pitchFamily="34" charset="0"/>
              </a:rPr>
              <a:t>      </a:t>
            </a:r>
            <a:r>
              <a:rPr lang="ru-RU" altLang="ru-RU" sz="2000">
                <a:latin typeface="Arial" panose="020B0604020202020204" pitchFamily="34" charset="0"/>
              </a:rPr>
              <a:t>Информирование обучающихся, родителей о едином общероссийском номере телефоне доверия </a:t>
            </a:r>
            <a:r>
              <a:rPr lang="ru-RU" altLang="ru-RU" sz="2000" b="1">
                <a:solidFill>
                  <a:srgbClr val="C00000"/>
                </a:solidFill>
                <a:latin typeface="Arial" panose="020B0604020202020204" pitchFamily="34" charset="0"/>
              </a:rPr>
              <a:t>8 800 2000 122.</a:t>
            </a:r>
            <a:r>
              <a:rPr lang="ru-RU" altLang="ru-RU" sz="2000" b="1">
                <a:latin typeface="Arial" panose="020B0604020202020204" pitchFamily="34" charset="0"/>
              </a:rPr>
              <a:t> </a:t>
            </a:r>
            <a:r>
              <a:rPr lang="ru-RU" altLang="ru-RU" sz="2000" dirty="0">
                <a:latin typeface="Arial" panose="020B0604020202020204" pitchFamily="34" charset="0"/>
              </a:rPr>
              <a:t>Это экстренная психологическая помощь, которая оказывается специалистами действующих региональных служб, подключенных к единому общероссийскому номеру. Анонимность, конфиденциальность и доступность – основные принципы работы детского телефона доверия. Запущен сайт «Детский телефон доверия», о представлен во всех социальных сетях</a:t>
            </a:r>
          </a:p>
        </p:txBody>
      </p:sp>
      <p:pic>
        <p:nvPicPr>
          <p:cNvPr id="46091" name="Picture 3" descr="C:\Users\11\Desktop\банер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750" y="4572000"/>
            <a:ext cx="18573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26</Words>
  <Application>Microsoft Office PowerPoint</Application>
  <PresentationFormat>Произвольный</PresentationFormat>
  <Paragraphs>6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</dc:creator>
  <cp:lastModifiedBy>Пользователь</cp:lastModifiedBy>
  <cp:revision>22</cp:revision>
  <dcterms:created xsi:type="dcterms:W3CDTF">2019-10-27T13:36:59Z</dcterms:created>
  <dcterms:modified xsi:type="dcterms:W3CDTF">2019-11-20T05:00:57Z</dcterms:modified>
</cp:coreProperties>
</file>