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04856" cy="21602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Структура психолого-педагогического сопровождение детей с ОВЗ и детей-инвалидов на территории </a:t>
            </a:r>
            <a:r>
              <a:rPr lang="ru-RU" sz="2400" dirty="0" err="1" smtClean="0"/>
              <a:t>м.р.Богатовский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564904"/>
            <a:ext cx="6192688" cy="792088"/>
          </a:xfrm>
        </p:spPr>
        <p:txBody>
          <a:bodyPr/>
          <a:lstStyle/>
          <a:p>
            <a:r>
              <a:rPr lang="ru-RU" dirty="0" smtClean="0"/>
              <a:t>Дети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046470" y="314096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732240" y="4348902"/>
            <a:ext cx="1296143" cy="14563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Центр «Семья» (педагог-психолог)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355976" y="343450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478288" y="4581128"/>
            <a:ext cx="131784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/>
              <a:t>ГКУ СО «</a:t>
            </a:r>
            <a:r>
              <a:rPr lang="ru-RU" sz="1400" i="1" dirty="0" err="1"/>
              <a:t>Богатовский</a:t>
            </a:r>
            <a:r>
              <a:rPr lang="ru-RU" sz="1400" i="1" dirty="0"/>
              <a:t> социальный приют для детей и подростков</a:t>
            </a:r>
            <a:r>
              <a:rPr lang="ru-RU" sz="1400" i="1" dirty="0" smtClean="0"/>
              <a:t>» (педагог-психолог) </a:t>
            </a:r>
            <a:r>
              <a:rPr lang="ru-RU" sz="1400" dirty="0" smtClean="0">
                <a:solidFill>
                  <a:schemeClr val="bg1"/>
                </a:solidFill>
              </a:rPr>
              <a:t>Б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267744" y="343450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27584" y="4348902"/>
            <a:ext cx="2232248" cy="21044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/>
              <a:t>Ресурсный </a:t>
            </a:r>
            <a:r>
              <a:rPr lang="ru-RU" i="1" dirty="0" err="1" smtClean="0"/>
              <a:t>цетр</a:t>
            </a:r>
            <a:r>
              <a:rPr lang="ru-RU" i="1" dirty="0" smtClean="0"/>
              <a:t> педагог-психолог, учитель-логопед)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425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психолого-педагогического сопровождение детей с ОВЗ и детей-инвалидов на территории м.р.Богатовский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психолого-педагогического сопровождение детей с ОВЗ и детей-инвалидов на территории м.р.Богатовский</dc:title>
  <dc:creator>1</dc:creator>
  <cp:lastModifiedBy>Elena</cp:lastModifiedBy>
  <cp:revision>2</cp:revision>
  <dcterms:created xsi:type="dcterms:W3CDTF">2016-03-21T04:54:52Z</dcterms:created>
  <dcterms:modified xsi:type="dcterms:W3CDTF">2016-03-25T06:13:39Z</dcterms:modified>
</cp:coreProperties>
</file>